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s/slide14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70" r:id="rId12"/>
    <p:sldId id="271" r:id="rId13"/>
    <p:sldId id="272" r:id="rId14"/>
    <p:sldId id="260" r:id="rId15"/>
    <p:sldId id="273" r:id="rId16"/>
    <p:sldId id="274" r:id="rId17"/>
    <p:sldId id="268" r:id="rId18"/>
    <p:sldId id="269" r:id="rId19"/>
    <p:sldId id="26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vertBarState="maximized">
    <p:restoredLeft sz="34587" autoAdjust="0"/>
    <p:restoredTop sz="94673" autoAdjust="0"/>
  </p:normalViewPr>
  <p:slideViewPr>
    <p:cSldViewPr>
      <p:cViewPr varScale="1">
        <p:scale>
          <a:sx n="141" d="100"/>
          <a:sy n="141" d="100"/>
        </p:scale>
        <p:origin x="-193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76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CBBB6-97EA-420D-9359-C2A78F1B50EB}" type="datetimeFigureOut">
              <a:rPr lang="en-US" smtClean="0"/>
              <a:pPr/>
              <a:t>12/9/10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D2D8B-83DE-44D5-B8CC-29245F088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94858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D2D8B-83DE-44D5-B8CC-29245F088C7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52080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69459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0314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Descrip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3976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42576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88959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83296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64393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276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1179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29329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png"/><Relationship Id="rId12" Type="http://schemas.openxmlformats.org/officeDocument/2006/relationships/image" Target="../media/image2.jpeg"/><Relationship Id="rId13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Car Locator App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026" name="Picture 2" descr="https://engineering.purdue.edu/~vip/website/images/viplogo.bmp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248400"/>
            <a:ext cx="762000" cy="495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0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48400"/>
            <a:ext cx="1489327" cy="495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1794127" y="6324600"/>
            <a:ext cx="6206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VIP Smartphone Team – Ahmad,</a:t>
            </a:r>
            <a:r>
              <a:rPr lang="en-US" baseline="0" dirty="0" smtClean="0"/>
              <a:t> Din, </a:t>
            </a:r>
            <a:r>
              <a:rPr lang="en-US" baseline="0" dirty="0" err="1" smtClean="0"/>
              <a:t>Vinayak</a:t>
            </a:r>
            <a:endParaRPr lang="en-US" dirty="0"/>
          </a:p>
        </p:txBody>
      </p:sp>
      <p:pic>
        <p:nvPicPr>
          <p:cNvPr id="2050" name="Picture 2" descr="http://media.tested.com/uploads/0/1532/3761-android_logo_super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05700" y="6248400"/>
            <a:ext cx="495300" cy="498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27792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 Locator App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429000"/>
            <a:ext cx="6400800" cy="1752600"/>
          </a:xfrm>
        </p:spPr>
        <p:txBody>
          <a:bodyPr/>
          <a:lstStyle/>
          <a:p>
            <a:r>
              <a:rPr lang="en-US" dirty="0" smtClean="0"/>
              <a:t>Fall 2010</a:t>
            </a:r>
          </a:p>
          <a:p>
            <a:r>
              <a:rPr lang="en-US" dirty="0" smtClean="0"/>
              <a:t>VIP Smartphone Team</a:t>
            </a:r>
          </a:p>
          <a:p>
            <a:r>
              <a:rPr lang="en-US" dirty="0" smtClean="0"/>
              <a:t>Ahmad, Din, </a:t>
            </a:r>
            <a:r>
              <a:rPr lang="en-US" dirty="0" err="1" smtClean="0"/>
              <a:t>Vinayak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0176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smtClean="0"/>
              <a:t>Options Menu</a:t>
            </a:r>
          </a:p>
          <a:p>
            <a:r>
              <a:rPr lang="en-US" sz="2800" smtClean="0"/>
              <a:t>Allows for the use of hard menu button to display a number of other options/buttons.</a:t>
            </a:r>
          </a:p>
          <a:p>
            <a:r>
              <a:rPr lang="en-US" sz="2800" smtClean="0"/>
              <a:t>Used to create a cleaner GUI.</a:t>
            </a:r>
          </a:p>
          <a:p>
            <a:r>
              <a:rPr lang="en-US" sz="2800" smtClean="0"/>
              <a:t>Problem: Wanted to add more buttons in certain screens without creating clutter.</a:t>
            </a:r>
          </a:p>
          <a:p>
            <a:r>
              <a:rPr lang="en-US" sz="2800" smtClean="0"/>
              <a:t>Solution: Implemented Options Menu in MapScreen.java and CarLocator.java.</a:t>
            </a:r>
            <a:endParaRPr lang="en-US" sz="28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smtClean="0"/>
              <a:t>Progress and Obstacles: Car Locator App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4961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smtClean="0"/>
              <a:t>Location Listener</a:t>
            </a:r>
          </a:p>
          <a:p>
            <a:r>
              <a:rPr lang="en-US" sz="2800" smtClean="0"/>
              <a:t>Listens for GPS antenna updates with specified parameters</a:t>
            </a:r>
          </a:p>
          <a:p>
            <a:r>
              <a:rPr lang="en-US" sz="2800" smtClean="0"/>
              <a:t>Initially specified to listen for updates every 2 seconds</a:t>
            </a:r>
          </a:p>
          <a:p>
            <a:r>
              <a:rPr lang="en-US" sz="2800" smtClean="0"/>
              <a:t>Problem: Battery and data consumption issue when user is not moving.</a:t>
            </a:r>
          </a:p>
          <a:p>
            <a:r>
              <a:rPr lang="en-US" sz="2800" smtClean="0"/>
              <a:t>Solution: Changed specifications to listen for a set amount of distance.</a:t>
            </a:r>
            <a:endParaRPr lang="en-US" sz="28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smtClean="0"/>
              <a:t>Progress and Obstacles: Car Locator App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9212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smtClean="0"/>
              <a:t>User personalization</a:t>
            </a:r>
          </a:p>
          <a:p>
            <a:r>
              <a:rPr lang="en-US" sz="2800" smtClean="0"/>
              <a:t>Created Options.java to allow for user settings</a:t>
            </a:r>
          </a:p>
          <a:p>
            <a:r>
              <a:rPr lang="en-US" sz="2800" smtClean="0"/>
              <a:t>Settings such as toggling satellite/map view, anti-aliasing, vibrator, timer display, and line thickness.</a:t>
            </a:r>
          </a:p>
          <a:p>
            <a:r>
              <a:rPr lang="en-US" sz="2800" smtClean="0"/>
              <a:t>Problem: Line thickness is an integer function, not a boolean operation.</a:t>
            </a:r>
          </a:p>
          <a:p>
            <a:r>
              <a:rPr lang="en-US" sz="2800" smtClean="0"/>
              <a:t>Solution: Implemented SeekBar for line thickness, ranges from 0 to 10. Boolean operations implemented using Checkbox.</a:t>
            </a:r>
            <a:endParaRPr lang="en-US" sz="28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smtClean="0"/>
              <a:t>Progress and Obstacles: Car Locator App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0774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smtClean="0"/>
              <a:t>Chrono timer</a:t>
            </a:r>
          </a:p>
          <a:p>
            <a:r>
              <a:rPr lang="en-US" sz="2800" smtClean="0"/>
              <a:t>Added timer to tell user the car parking duration</a:t>
            </a:r>
          </a:p>
          <a:p>
            <a:r>
              <a:rPr lang="en-US" sz="2800" smtClean="0"/>
              <a:t>Helpful for parking garages and meters</a:t>
            </a:r>
          </a:p>
          <a:p>
            <a:r>
              <a:rPr lang="en-US" sz="2800" smtClean="0"/>
              <a:t>Problem: If the phone reboots while timer is on, it will return a negative value since the timer refers to the system clock when the phone is turned on.</a:t>
            </a:r>
          </a:p>
          <a:p>
            <a:r>
              <a:rPr lang="en-US" sz="2800" smtClean="0"/>
              <a:t>Solution: Show --:-- if the scenario happens. User needs to restart the app to enable the timer function.</a:t>
            </a:r>
            <a:endParaRPr lang="en-US" sz="28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smtClean="0"/>
              <a:t>Progress and Obstacles: Car Locator App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4455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Results: Car Locator App</a:t>
            </a:r>
            <a:endParaRPr lang="en-US" dirty="0"/>
          </a:p>
        </p:txBody>
      </p:sp>
      <p:pic>
        <p:nvPicPr>
          <p:cNvPr id="1027" name="Picture 3" descr="D:\[ Din ]\Purdue Fall Sem 10\ECE495VIP Android\Carlocator_block_diagr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728662"/>
            <a:ext cx="7153349" cy="551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3108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Results: Car Locator App</a:t>
            </a:r>
            <a:endParaRPr lang="en-US" dirty="0"/>
          </a:p>
        </p:txBody>
      </p:sp>
      <p:pic>
        <p:nvPicPr>
          <p:cNvPr id="9" name="Picture 8" descr="Screen shot 2010-12-09 at 5.04.58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47800"/>
            <a:ext cx="2563284" cy="3733800"/>
          </a:xfrm>
          <a:prstGeom prst="rect">
            <a:avLst/>
          </a:prstGeom>
        </p:spPr>
      </p:pic>
      <p:pic>
        <p:nvPicPr>
          <p:cNvPr id="10" name="Picture 9" descr="Screen shot 2010-12-09 at 4.57.28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1447800"/>
            <a:ext cx="2555875" cy="3733800"/>
          </a:xfrm>
          <a:prstGeom prst="rect">
            <a:avLst/>
          </a:prstGeom>
        </p:spPr>
      </p:pic>
      <p:pic>
        <p:nvPicPr>
          <p:cNvPr id="15" name="Picture 14" descr="Screen shot 2010-12-09 at 4.58.01 P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3517" y="1447801"/>
            <a:ext cx="2563283" cy="3733800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990600" y="3200400"/>
            <a:ext cx="1524000" cy="53340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629400" y="3200400"/>
            <a:ext cx="1524000" cy="53340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Results: Car Locator App</a:t>
            </a:r>
            <a:endParaRPr lang="en-US" dirty="0"/>
          </a:p>
        </p:txBody>
      </p:sp>
      <p:pic>
        <p:nvPicPr>
          <p:cNvPr id="5" name="Picture 4" descr="Screen shot 2010-12-09 at 5.01.38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6586" y="1600200"/>
            <a:ext cx="2550814" cy="3733800"/>
          </a:xfrm>
          <a:prstGeom prst="rect">
            <a:avLst/>
          </a:prstGeom>
        </p:spPr>
      </p:pic>
      <p:pic>
        <p:nvPicPr>
          <p:cNvPr id="7" name="Picture 6" descr="Screen shot 2010-12-09 at 5.00.55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600200"/>
            <a:ext cx="2536026" cy="3733800"/>
          </a:xfrm>
          <a:prstGeom prst="rect">
            <a:avLst/>
          </a:prstGeom>
        </p:spPr>
      </p:pic>
      <p:pic>
        <p:nvPicPr>
          <p:cNvPr id="8" name="Picture 7" descr="Screen shot 2010-12-09 at 5.17.38 P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8334" y="1600200"/>
            <a:ext cx="2548466" cy="3733800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3962400" y="4648200"/>
            <a:ext cx="1295400" cy="38100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276600" y="1981200"/>
            <a:ext cx="1981200" cy="45720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200400" y="3048000"/>
            <a:ext cx="1981200" cy="45720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429000" y="3733800"/>
            <a:ext cx="2362200" cy="53340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4040188" cy="639762"/>
          </a:xfrm>
        </p:spPr>
        <p:txBody>
          <a:bodyPr/>
          <a:lstStyle/>
          <a:p>
            <a:r>
              <a:rPr lang="en-US" dirty="0" smtClean="0"/>
              <a:t>Initial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11312"/>
            <a:ext cx="4040188" cy="395128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Static Maps API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Obtaining coordinates periodically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On arrival to destination notification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Hard-coded parameters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14400"/>
            <a:ext cx="4041775" cy="639762"/>
          </a:xfrm>
        </p:spPr>
        <p:txBody>
          <a:bodyPr/>
          <a:lstStyle/>
          <a:p>
            <a:r>
              <a:rPr lang="en-US" dirty="0" smtClean="0"/>
              <a:t>Final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11312"/>
            <a:ext cx="4041775" cy="395128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Dynamic Maps API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Obtaining coordinates after certain distance interval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On arrival button with alert dialog popup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Created Options.java to allow for some user settings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7" name="Title 15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639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Deviation from initial plans: </a:t>
            </a:r>
            <a:r>
              <a:rPr lang="en-US" sz="3200" dirty="0">
                <a:solidFill>
                  <a:prstClr val="black"/>
                </a:solidFill>
              </a:rPr>
              <a:t>Car Locator App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891347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Future work: Car Locator App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Extensive testing on real world conditions to find issues.</a:t>
            </a:r>
          </a:p>
          <a:p>
            <a:r>
              <a:rPr lang="en-US" smtClean="0"/>
              <a:t>Improving code for better performance</a:t>
            </a:r>
          </a:p>
          <a:p>
            <a:r>
              <a:rPr lang="en-US" smtClean="0"/>
              <a:t>Find better implementation of certain functions, like the timer.</a:t>
            </a:r>
          </a:p>
          <a:p>
            <a:r>
              <a:rPr lang="en-US" smtClean="0"/>
              <a:t>Implement new features from Android 2.3 launch (i.e. new Maps API features)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455499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10544" y="1066800"/>
            <a:ext cx="5486400" cy="566738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Questions &amp; Feedbacks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810544" y="4791075"/>
            <a:ext cx="5486400" cy="80486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1600" dirty="0" smtClean="0"/>
              <a:t>We like feedbacks, especially positive ones, they are constructive and essential to improving ourselves</a:t>
            </a:r>
            <a:r>
              <a:rPr lang="en-US" sz="1600" dirty="0" smtClean="0"/>
              <a:t>.</a:t>
            </a:r>
          </a:p>
          <a:p>
            <a:pPr algn="ctr"/>
            <a:r>
              <a:rPr lang="en-US" sz="1600" dirty="0" smtClean="0"/>
              <a:t>Documented in </a:t>
            </a:r>
            <a:r>
              <a:rPr lang="en-US" sz="1600" dirty="0" smtClean="0"/>
              <a:t>the wiki.</a:t>
            </a:r>
            <a:r>
              <a:rPr lang="en-US" sz="1600" dirty="0" smtClean="0"/>
              <a:t> </a:t>
            </a:r>
          </a:p>
          <a:p>
            <a:pPr algn="ctr"/>
            <a:r>
              <a:rPr lang="en-US" sz="1600" dirty="0" smtClean="0"/>
              <a:t>https</a:t>
            </a:r>
            <a:r>
              <a:rPr lang="en-US" sz="1600" dirty="0" smtClean="0"/>
              <a:t>://</a:t>
            </a:r>
            <a:r>
              <a:rPr lang="en-US" sz="1600" dirty="0" err="1" smtClean="0"/>
              <a:t>engineering.purdue.edu/vipfor/wiki/index.php/Car_Locator</a:t>
            </a:r>
            <a:endParaRPr lang="en-US" sz="1600" dirty="0"/>
          </a:p>
        </p:txBody>
      </p:sp>
      <p:pic>
        <p:nvPicPr>
          <p:cNvPr id="1026" name="Picture 2" descr="http://droidfreeapps.com/wp-content/uploads/2010/01/android_logo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21758" t="6250" r="20918" b="5860"/>
          <a:stretch/>
        </p:blipFill>
        <p:spPr bwMode="auto">
          <a:xfrm>
            <a:off x="3182144" y="1600200"/>
            <a:ext cx="2743200" cy="3154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droidfreeapps.com/wp-content/uploads/2010/01/android_logo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68732" t="6250" r="20918" b="28365"/>
          <a:stretch/>
        </p:blipFill>
        <p:spPr bwMode="auto">
          <a:xfrm flipV="1">
            <a:off x="5448300" y="1600200"/>
            <a:ext cx="495300" cy="234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68503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Outline: Car Locator App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Development background</a:t>
            </a:r>
          </a:p>
          <a:p>
            <a:r>
              <a:rPr lang="en-US" smtClean="0"/>
              <a:t>Progress and Obstacles</a:t>
            </a:r>
          </a:p>
          <a:p>
            <a:r>
              <a:rPr lang="en-US" smtClean="0"/>
              <a:t>Results</a:t>
            </a:r>
          </a:p>
          <a:p>
            <a:r>
              <a:rPr lang="en-US" smtClean="0"/>
              <a:t>Future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9796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Development background: Car Locator App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 smtClean="0"/>
              <a:t>The application, when started, takes an image of the current location from Google Maps (at a certain resolution).</a:t>
            </a:r>
          </a:p>
          <a:p>
            <a:pPr lvl="0"/>
            <a:r>
              <a:rPr lang="en-US" sz="2400" dirty="0" smtClean="0"/>
              <a:t>It then plots a course on that image (using GPS), as the user moves.</a:t>
            </a:r>
          </a:p>
          <a:p>
            <a:pPr lvl="0"/>
            <a:r>
              <a:rPr lang="en-US" sz="2400" dirty="0" smtClean="0"/>
              <a:t>User clicks on a button when going back to the car and the app starts showing the current location in a different color so that he can differentiate between the “departure” path and the “return” path.</a:t>
            </a:r>
          </a:p>
          <a:p>
            <a:pPr lvl="0"/>
            <a:r>
              <a:rPr lang="en-US" sz="2400" dirty="0" smtClean="0"/>
              <a:t>The app should include a turn-off notification or a standby feature.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9508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690455" y="914400"/>
            <a:ext cx="7767745" cy="5313485"/>
            <a:chOff x="762000" y="342900"/>
            <a:chExt cx="7429500" cy="6281057"/>
          </a:xfrm>
        </p:grpSpPr>
        <p:sp>
          <p:nvSpPr>
            <p:cNvPr id="4" name="Rounded Rectangle 3"/>
            <p:cNvSpPr/>
            <p:nvPr/>
          </p:nvSpPr>
          <p:spPr>
            <a:xfrm>
              <a:off x="4572000" y="342900"/>
              <a:ext cx="1600200" cy="685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Start app</a:t>
              </a:r>
              <a:endParaRPr lang="en-US" dirty="0"/>
            </a:p>
          </p:txBody>
        </p:sp>
        <p:cxnSp>
          <p:nvCxnSpPr>
            <p:cNvPr id="6" name="Straight Arrow Connector 5"/>
            <p:cNvCxnSpPr>
              <a:stCxn id="4" idx="2"/>
            </p:cNvCxnSpPr>
            <p:nvPr/>
          </p:nvCxnSpPr>
          <p:spPr>
            <a:xfrm>
              <a:off x="5372100" y="1028700"/>
              <a:ext cx="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ounded Rectangle 7"/>
            <p:cNvSpPr/>
            <p:nvPr/>
          </p:nvSpPr>
          <p:spPr>
            <a:xfrm>
              <a:off x="2857500" y="1382486"/>
              <a:ext cx="5029200" cy="685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Extract image from GM and save starting location coordinates</a:t>
              </a:r>
              <a:endParaRPr lang="en-US" sz="1600" dirty="0"/>
            </a:p>
          </p:txBody>
        </p:sp>
        <p:cxnSp>
          <p:nvCxnSpPr>
            <p:cNvPr id="10" name="Straight Arrow Connector 9"/>
            <p:cNvCxnSpPr>
              <a:stCxn id="8" idx="2"/>
              <a:endCxn id="12" idx="0"/>
            </p:cNvCxnSpPr>
            <p:nvPr/>
          </p:nvCxnSpPr>
          <p:spPr>
            <a:xfrm>
              <a:off x="5372100" y="2068286"/>
              <a:ext cx="0" cy="42998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ounded Rectangle 11"/>
            <p:cNvSpPr/>
            <p:nvPr/>
          </p:nvSpPr>
          <p:spPr>
            <a:xfrm>
              <a:off x="3469821" y="2498272"/>
              <a:ext cx="3804558" cy="609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Draw a “dot” periodically </a:t>
              </a:r>
              <a:r>
                <a:rPr lang="en-US" sz="1600" dirty="0" smtClean="0"/>
                <a:t>(</a:t>
              </a:r>
              <a:r>
                <a:rPr lang="en-US" sz="1600" dirty="0" smtClean="0"/>
                <a:t>0.1s? 0.2s?</a:t>
              </a:r>
              <a:r>
                <a:rPr lang="en-US" sz="1600" dirty="0" smtClean="0"/>
                <a:t>) </a:t>
              </a:r>
              <a:r>
                <a:rPr lang="en-US" sz="1600" dirty="0" smtClean="0"/>
                <a:t>at the current coordinates</a:t>
              </a:r>
              <a:endParaRPr lang="en-US" sz="1600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895600" y="3543300"/>
              <a:ext cx="4953000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Ask the user to/automatically shut down the app after saving the map after a certain time</a:t>
              </a:r>
              <a:endParaRPr lang="en-US" sz="1600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5372100" y="3107872"/>
              <a:ext cx="0" cy="4082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ounded Rectangle 16"/>
            <p:cNvSpPr/>
            <p:nvPr/>
          </p:nvSpPr>
          <p:spPr>
            <a:xfrm>
              <a:off x="2552700" y="4713514"/>
              <a:ext cx="5638800" cy="685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Display saved image when app restarts and start updating current position periodically with a different color</a:t>
              </a:r>
              <a:endParaRPr lang="en-US" sz="1600" dirty="0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5372100" y="4305300"/>
              <a:ext cx="0" cy="4082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ounded Rectangle 18"/>
            <p:cNvSpPr/>
            <p:nvPr/>
          </p:nvSpPr>
          <p:spPr>
            <a:xfrm>
              <a:off x="3733799" y="5829300"/>
              <a:ext cx="3276601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On arriving at destination, display an appropriate message </a:t>
              </a:r>
              <a:endParaRPr lang="en-US" sz="1600" dirty="0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5372100" y="5399314"/>
              <a:ext cx="0" cy="42998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H="1">
              <a:off x="3460296" y="6210300"/>
              <a:ext cx="25989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ounded Rectangle 26"/>
            <p:cNvSpPr/>
            <p:nvPr/>
          </p:nvSpPr>
          <p:spPr>
            <a:xfrm>
              <a:off x="1945821" y="5861957"/>
              <a:ext cx="1524000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On OK, delete saved picture</a:t>
              </a:r>
              <a:endParaRPr lang="en-US" sz="1600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762000" y="6090557"/>
              <a:ext cx="762000" cy="43542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END</a:t>
              </a:r>
              <a:endParaRPr lang="en-US" dirty="0"/>
            </a:p>
          </p:txBody>
        </p:sp>
        <p:cxnSp>
          <p:nvCxnSpPr>
            <p:cNvPr id="33" name="Straight Arrow Connector 32"/>
            <p:cNvCxnSpPr>
              <a:endCxn id="29" idx="3"/>
            </p:cNvCxnSpPr>
            <p:nvPr/>
          </p:nvCxnSpPr>
          <p:spPr>
            <a:xfrm flipH="1">
              <a:off x="1524000" y="6297385"/>
              <a:ext cx="421821" cy="108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Development background: Car Locator App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0145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Milestones</a:t>
            </a:r>
          </a:p>
          <a:p>
            <a:endParaRPr lang="en-US" dirty="0"/>
          </a:p>
        </p:txBody>
      </p:sp>
      <p:sp>
        <p:nvSpPr>
          <p:cNvPr id="4" name="Title 1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Development background: Car Locator App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Get a UI ready for the app – 9/21/2010</a:t>
            </a:r>
          </a:p>
          <a:p>
            <a:r>
              <a:rPr lang="en-US" sz="2400" dirty="0" smtClean="0"/>
              <a:t>Look up resources on utilizing GPS using Java – 9/28/2010</a:t>
            </a:r>
          </a:p>
          <a:p>
            <a:r>
              <a:rPr lang="en-US" sz="2400" dirty="0" smtClean="0"/>
              <a:t>Write code to acquire an image for the current location off of Google Maps – 10/12/2010</a:t>
            </a:r>
          </a:p>
          <a:p>
            <a:r>
              <a:rPr lang="en-US" sz="2400" dirty="0" smtClean="0"/>
              <a:t>Write code to mark current position on phone – 10/26/2010</a:t>
            </a:r>
          </a:p>
          <a:p>
            <a:r>
              <a:rPr lang="en-US" sz="2400" dirty="0" smtClean="0"/>
              <a:t>Bugs and fancy work – 11/16/2010</a:t>
            </a:r>
          </a:p>
          <a:p>
            <a:r>
              <a:rPr lang="en-US" sz="2400" dirty="0" smtClean="0"/>
              <a:t>Write report/finishing touches on app – 12/07/2010</a:t>
            </a:r>
          </a:p>
          <a:p>
            <a:pPr marL="0" indent="0">
              <a:buFont typeface="Arial" pitchFamily="34" charset="0"/>
              <a:buNone/>
            </a:pP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3089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4040188" cy="639762"/>
          </a:xfrm>
        </p:spPr>
        <p:txBody>
          <a:bodyPr/>
          <a:lstStyle/>
          <a:p>
            <a:r>
              <a:rPr lang="en-US" dirty="0" smtClean="0"/>
              <a:t>Feature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54162"/>
            <a:ext cx="4040188" cy="4373563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Extract image from Google Maps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Obtaining coordinates periodically and saving coordinates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Draw dots on coordinates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Ask user to close the app after some time period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On arrival to destination, display message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838200"/>
            <a:ext cx="4041775" cy="639762"/>
          </a:xfrm>
        </p:spPr>
        <p:txBody>
          <a:bodyPr/>
          <a:lstStyle/>
          <a:p>
            <a:r>
              <a:rPr lang="en-US" dirty="0" smtClean="0"/>
              <a:t>Method/Resource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54162"/>
            <a:ext cx="4041775" cy="4373563"/>
          </a:xfrm>
        </p:spPr>
        <p:txBody>
          <a:bodyPr/>
          <a:lstStyle/>
          <a:p>
            <a:r>
              <a:rPr lang="en-US" dirty="0" smtClean="0"/>
              <a:t>Static Maps API</a:t>
            </a:r>
          </a:p>
          <a:p>
            <a:endParaRPr lang="en-US" dirty="0"/>
          </a:p>
          <a:p>
            <a:r>
              <a:rPr lang="en-US" dirty="0" smtClean="0"/>
              <a:t>GPS location listener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Phone’s vibrator</a:t>
            </a:r>
          </a:p>
          <a:p>
            <a:endParaRPr lang="en-US" dirty="0"/>
          </a:p>
          <a:p>
            <a:r>
              <a:rPr lang="en-US" dirty="0" smtClean="0"/>
              <a:t>Alert dialog popup</a:t>
            </a:r>
            <a:endParaRPr lang="en-US" dirty="0"/>
          </a:p>
        </p:txBody>
      </p:sp>
      <p:sp>
        <p:nvSpPr>
          <p:cNvPr id="7" name="Title 15"/>
          <p:cNvSpPr>
            <a:spLocks noGrp="1"/>
          </p:cNvSpPr>
          <p:nvPr>
            <p:ph type="title"/>
          </p:nvPr>
        </p:nvSpPr>
        <p:spPr>
          <a:xfrm>
            <a:off x="1828800" y="228600"/>
            <a:ext cx="6858000" cy="639762"/>
          </a:xfrm>
        </p:spPr>
        <p:txBody>
          <a:bodyPr>
            <a:normAutofit/>
          </a:bodyPr>
          <a:lstStyle/>
          <a:p>
            <a:pPr algn="r"/>
            <a:r>
              <a:rPr lang="en-US" sz="2800" dirty="0" smtClean="0">
                <a:solidFill>
                  <a:prstClr val="black"/>
                </a:solidFill>
              </a:rPr>
              <a:t>Initial plans: </a:t>
            </a:r>
            <a:r>
              <a:rPr lang="en-US" sz="2800" dirty="0">
                <a:solidFill>
                  <a:prstClr val="black"/>
                </a:solidFill>
              </a:rPr>
              <a:t>Car Locator App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3804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smtClean="0"/>
              <a:t>Progress and Obstacles: Car Locator App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smtClean="0"/>
              <a:t>Static Maps API </a:t>
            </a:r>
          </a:p>
          <a:p>
            <a:r>
              <a:rPr lang="en-US" sz="2800" smtClean="0"/>
              <a:t>Less reliance on data usage</a:t>
            </a:r>
          </a:p>
          <a:p>
            <a:r>
              <a:rPr lang="en-US" sz="2800" smtClean="0"/>
              <a:t>Used ImageView and initial GPS coordinates to obtain static map</a:t>
            </a:r>
          </a:p>
          <a:p>
            <a:r>
              <a:rPr lang="en-US" sz="2800" smtClean="0"/>
              <a:t>Problem: static map is not able to zoom, pan and scroll</a:t>
            </a:r>
          </a:p>
          <a:p>
            <a:r>
              <a:rPr lang="en-US" sz="2800" smtClean="0"/>
              <a:t>Solution: changed to using Google’s dynamic Maps API, allows for most features in Google Maps.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1012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637"/>
            <a:ext cx="8229600" cy="5135563"/>
          </a:xfrm>
        </p:spPr>
        <p:txBody>
          <a:bodyPr/>
          <a:lstStyle/>
          <a:p>
            <a:pPr marL="0" indent="0">
              <a:buNone/>
            </a:pPr>
            <a:r>
              <a:rPr lang="en-US" u="sng" smtClean="0"/>
              <a:t>MapActivity</a:t>
            </a:r>
          </a:p>
          <a:p>
            <a:r>
              <a:rPr lang="en-US" sz="2800" smtClean="0"/>
              <a:t>Implemented on activity class to allow MapView that uses the Maps API</a:t>
            </a:r>
          </a:p>
          <a:p>
            <a:r>
              <a:rPr lang="en-US" sz="2800" smtClean="0"/>
              <a:t>Problem: Force closing when changing from an Activity to a MapActivity</a:t>
            </a:r>
          </a:p>
          <a:p>
            <a:r>
              <a:rPr lang="en-US" sz="2800" smtClean="0"/>
              <a:t>Solution: Uncertain. Code was implemented correctly, and it suddenly works out to be fine. Probably an SDK or Eclipse issue.</a:t>
            </a:r>
            <a:endParaRPr lang="en-US" sz="28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smtClean="0"/>
              <a:t>Progress and Obstacles: Car Locator App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3018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err="1" smtClean="0"/>
              <a:t>MapView</a:t>
            </a:r>
            <a:r>
              <a:rPr lang="en-US" u="sng" dirty="0" smtClean="0"/>
              <a:t> Overlays</a:t>
            </a:r>
          </a:p>
          <a:p>
            <a:r>
              <a:rPr lang="en-US" sz="2800" dirty="0" smtClean="0"/>
              <a:t>Allows </a:t>
            </a:r>
            <a:r>
              <a:rPr lang="en-US" sz="2800" dirty="0" err="1" smtClean="0"/>
              <a:t>drawables(icons</a:t>
            </a:r>
            <a:r>
              <a:rPr lang="en-US" sz="2800" dirty="0" smtClean="0"/>
              <a:t>, lines etc.) to be placed on the map</a:t>
            </a:r>
          </a:p>
          <a:p>
            <a:r>
              <a:rPr lang="en-US" sz="2800" dirty="0" smtClean="0"/>
              <a:t>Used previous and current coordinates to draw lines, initial and final coordinates to draw dots</a:t>
            </a:r>
          </a:p>
          <a:p>
            <a:r>
              <a:rPr lang="en-US" sz="2800" dirty="0" smtClean="0"/>
              <a:t>Problem: Line connected between final and initial coordinates.</a:t>
            </a:r>
          </a:p>
          <a:p>
            <a:r>
              <a:rPr lang="en-US" sz="2800" dirty="0" smtClean="0"/>
              <a:t>Solution: Added a variable that saved the previous point and only connected </a:t>
            </a:r>
            <a:r>
              <a:rPr lang="en-US" sz="2800" smtClean="0"/>
              <a:t>these points</a:t>
            </a:r>
            <a:endParaRPr lang="en-US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smtClean="0"/>
              <a:t>Progress and Obstacles: Car Locator App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0091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946</Words>
  <Application>Microsoft Macintosh PowerPoint</Application>
  <PresentationFormat>On-screen Show (4:3)</PresentationFormat>
  <Paragraphs>113</Paragraphs>
  <Slides>19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Car Locator App</vt:lpstr>
      <vt:lpstr>Outline: Car Locator App</vt:lpstr>
      <vt:lpstr>Development background: Car Locator App</vt:lpstr>
      <vt:lpstr>Development background: Car Locator App</vt:lpstr>
      <vt:lpstr>Development background: Car Locator App</vt:lpstr>
      <vt:lpstr>Initial plans: Car Locator App</vt:lpstr>
      <vt:lpstr>Progress and Obstacles: Car Locator App</vt:lpstr>
      <vt:lpstr>Progress and Obstacles: Car Locator App</vt:lpstr>
      <vt:lpstr>Progress and Obstacles: Car Locator App</vt:lpstr>
      <vt:lpstr>Progress and Obstacles: Car Locator App</vt:lpstr>
      <vt:lpstr>Progress and Obstacles: Car Locator App</vt:lpstr>
      <vt:lpstr>Progress and Obstacles: Car Locator App</vt:lpstr>
      <vt:lpstr>Progress and Obstacles: Car Locator App</vt:lpstr>
      <vt:lpstr>Results: Car Locator App</vt:lpstr>
      <vt:lpstr>Results: Car Locator App</vt:lpstr>
      <vt:lpstr>Results: Car Locator App</vt:lpstr>
      <vt:lpstr>Deviation from initial plans: Car Locator App</vt:lpstr>
      <vt:lpstr>Future work: Car Locator App</vt:lpstr>
      <vt:lpstr>Questions &amp; Feedbacks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 Locator App</dc:title>
  <dc:creator>DeinJustin</dc:creator>
  <cp:lastModifiedBy>Mobile Devices</cp:lastModifiedBy>
  <cp:revision>36</cp:revision>
  <dcterms:created xsi:type="dcterms:W3CDTF">2010-12-09T21:25:14Z</dcterms:created>
  <dcterms:modified xsi:type="dcterms:W3CDTF">2010-12-09T22:28:47Z</dcterms:modified>
</cp:coreProperties>
</file>